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image6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315" r:id="rId2"/>
    <p:sldId id="316" r:id="rId3"/>
    <p:sldId id="317" r:id="rId4"/>
    <p:sldId id="318" r:id="rId5"/>
    <p:sldId id="319" r:id="rId6"/>
    <p:sldId id="320" r:id="rId7"/>
    <p:sldId id="321" r:id="rId8"/>
    <p:sldId id="322" r:id="rId9"/>
  </p:sldIdLst>
  <p:sldSz cx="11520488" cy="7920038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F6BB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Stile medio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539" autoAdjust="0"/>
    <p:restoredTop sz="94660"/>
  </p:normalViewPr>
  <p:slideViewPr>
    <p:cSldViewPr snapToGrid="0">
      <p:cViewPr varScale="1">
        <p:scale>
          <a:sx n="75" d="100"/>
          <a:sy n="75" d="100"/>
        </p:scale>
        <p:origin x="878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4037" y="1296173"/>
            <a:ext cx="9792415" cy="2757347"/>
          </a:xfrm>
        </p:spPr>
        <p:txBody>
          <a:bodyPr anchor="b"/>
          <a:lstStyle>
            <a:lvl1pPr algn="ctr">
              <a:defRPr sz="6929"/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40061" y="4159854"/>
            <a:ext cx="8640366" cy="1912175"/>
          </a:xfrm>
        </p:spPr>
        <p:txBody>
          <a:bodyPr/>
          <a:lstStyle>
            <a:lvl1pPr marL="0" indent="0" algn="ctr">
              <a:buNone/>
              <a:defRPr sz="2772"/>
            </a:lvl1pPr>
            <a:lvl2pPr marL="528020" indent="0" algn="ctr">
              <a:buNone/>
              <a:defRPr sz="2310"/>
            </a:lvl2pPr>
            <a:lvl3pPr marL="1056041" indent="0" algn="ctr">
              <a:buNone/>
              <a:defRPr sz="2079"/>
            </a:lvl3pPr>
            <a:lvl4pPr marL="1584061" indent="0" algn="ctr">
              <a:buNone/>
              <a:defRPr sz="1848"/>
            </a:lvl4pPr>
            <a:lvl5pPr marL="2112081" indent="0" algn="ctr">
              <a:buNone/>
              <a:defRPr sz="1848"/>
            </a:lvl5pPr>
            <a:lvl6pPr marL="2640101" indent="0" algn="ctr">
              <a:buNone/>
              <a:defRPr sz="1848"/>
            </a:lvl6pPr>
            <a:lvl7pPr marL="3168122" indent="0" algn="ctr">
              <a:buNone/>
              <a:defRPr sz="1848"/>
            </a:lvl7pPr>
            <a:lvl8pPr marL="3696142" indent="0" algn="ctr">
              <a:buNone/>
              <a:defRPr sz="1848"/>
            </a:lvl8pPr>
            <a:lvl9pPr marL="4224162" indent="0" algn="ctr">
              <a:buNone/>
              <a:defRPr sz="1848"/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7A3BE8-9FC2-46C4-9C83-6C918E5132BB}" type="datetimeFigureOut">
              <a:rPr lang="en-GB" smtClean="0"/>
              <a:t>24/09/2018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4C916-CC5E-4A73-A2EF-9101191E442B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09323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7A3BE8-9FC2-46C4-9C83-6C918E5132BB}" type="datetimeFigureOut">
              <a:rPr lang="en-GB" smtClean="0"/>
              <a:t>24/09/2018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4C916-CC5E-4A73-A2EF-9101191E442B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62396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44350" y="421669"/>
            <a:ext cx="2484105" cy="6711866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92034" y="421669"/>
            <a:ext cx="7308310" cy="6711866"/>
          </a:xfrm>
        </p:spPr>
        <p:txBody>
          <a:bodyPr vert="eaVer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7A3BE8-9FC2-46C4-9C83-6C918E5132BB}" type="datetimeFigureOut">
              <a:rPr lang="en-GB" smtClean="0"/>
              <a:t>24/09/2018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4C916-CC5E-4A73-A2EF-9101191E442B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23386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7A3BE8-9FC2-46C4-9C83-6C918E5132BB}" type="datetimeFigureOut">
              <a:rPr lang="en-GB" smtClean="0"/>
              <a:t>24/09/2018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4C916-CC5E-4A73-A2EF-9101191E442B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89012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6034" y="1974512"/>
            <a:ext cx="9936421" cy="3294515"/>
          </a:xfrm>
        </p:spPr>
        <p:txBody>
          <a:bodyPr anchor="b"/>
          <a:lstStyle>
            <a:lvl1pPr>
              <a:defRPr sz="6929"/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6034" y="5300194"/>
            <a:ext cx="9936421" cy="1732508"/>
          </a:xfrm>
        </p:spPr>
        <p:txBody>
          <a:bodyPr/>
          <a:lstStyle>
            <a:lvl1pPr marL="0" indent="0">
              <a:buNone/>
              <a:defRPr sz="2772">
                <a:solidFill>
                  <a:schemeClr val="tx1"/>
                </a:solidFill>
              </a:defRPr>
            </a:lvl1pPr>
            <a:lvl2pPr marL="528020" indent="0">
              <a:buNone/>
              <a:defRPr sz="2310">
                <a:solidFill>
                  <a:schemeClr val="tx1">
                    <a:tint val="75000"/>
                  </a:schemeClr>
                </a:solidFill>
              </a:defRPr>
            </a:lvl2pPr>
            <a:lvl3pPr marL="1056041" indent="0">
              <a:buNone/>
              <a:defRPr sz="2079">
                <a:solidFill>
                  <a:schemeClr val="tx1">
                    <a:tint val="75000"/>
                  </a:schemeClr>
                </a:solidFill>
              </a:defRPr>
            </a:lvl3pPr>
            <a:lvl4pPr marL="1584061" indent="0">
              <a:buNone/>
              <a:defRPr sz="1848">
                <a:solidFill>
                  <a:schemeClr val="tx1">
                    <a:tint val="75000"/>
                  </a:schemeClr>
                </a:solidFill>
              </a:defRPr>
            </a:lvl4pPr>
            <a:lvl5pPr marL="2112081" indent="0">
              <a:buNone/>
              <a:defRPr sz="1848">
                <a:solidFill>
                  <a:schemeClr val="tx1">
                    <a:tint val="75000"/>
                  </a:schemeClr>
                </a:solidFill>
              </a:defRPr>
            </a:lvl5pPr>
            <a:lvl6pPr marL="2640101" indent="0">
              <a:buNone/>
              <a:defRPr sz="1848">
                <a:solidFill>
                  <a:schemeClr val="tx1">
                    <a:tint val="75000"/>
                  </a:schemeClr>
                </a:solidFill>
              </a:defRPr>
            </a:lvl6pPr>
            <a:lvl7pPr marL="3168122" indent="0">
              <a:buNone/>
              <a:defRPr sz="1848">
                <a:solidFill>
                  <a:schemeClr val="tx1">
                    <a:tint val="75000"/>
                  </a:schemeClr>
                </a:solidFill>
              </a:defRPr>
            </a:lvl7pPr>
            <a:lvl8pPr marL="3696142" indent="0">
              <a:buNone/>
              <a:defRPr sz="1848">
                <a:solidFill>
                  <a:schemeClr val="tx1">
                    <a:tint val="75000"/>
                  </a:schemeClr>
                </a:solidFill>
              </a:defRPr>
            </a:lvl8pPr>
            <a:lvl9pPr marL="4224162" indent="0">
              <a:buNone/>
              <a:defRPr sz="184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7A3BE8-9FC2-46C4-9C83-6C918E5132BB}" type="datetimeFigureOut">
              <a:rPr lang="en-GB" smtClean="0"/>
              <a:t>24/09/2018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4C916-CC5E-4A73-A2EF-9101191E442B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87067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92034" y="2108344"/>
            <a:ext cx="4896207" cy="5025191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32247" y="2108344"/>
            <a:ext cx="4896207" cy="5025191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7A3BE8-9FC2-46C4-9C83-6C918E5132BB}" type="datetimeFigureOut">
              <a:rPr lang="en-GB" smtClean="0"/>
              <a:t>24/09/2018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4C916-CC5E-4A73-A2EF-9101191E442B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77051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534" y="421671"/>
            <a:ext cx="9936421" cy="1530841"/>
          </a:xfrm>
        </p:spPr>
        <p:txBody>
          <a:bodyPr/>
          <a:lstStyle/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3535" y="1941510"/>
            <a:ext cx="4873706" cy="951504"/>
          </a:xfrm>
        </p:spPr>
        <p:txBody>
          <a:bodyPr anchor="b"/>
          <a:lstStyle>
            <a:lvl1pPr marL="0" indent="0">
              <a:buNone/>
              <a:defRPr sz="2772" b="1"/>
            </a:lvl1pPr>
            <a:lvl2pPr marL="528020" indent="0">
              <a:buNone/>
              <a:defRPr sz="2310" b="1"/>
            </a:lvl2pPr>
            <a:lvl3pPr marL="1056041" indent="0">
              <a:buNone/>
              <a:defRPr sz="2079" b="1"/>
            </a:lvl3pPr>
            <a:lvl4pPr marL="1584061" indent="0">
              <a:buNone/>
              <a:defRPr sz="1848" b="1"/>
            </a:lvl4pPr>
            <a:lvl5pPr marL="2112081" indent="0">
              <a:buNone/>
              <a:defRPr sz="1848" b="1"/>
            </a:lvl5pPr>
            <a:lvl6pPr marL="2640101" indent="0">
              <a:buNone/>
              <a:defRPr sz="1848" b="1"/>
            </a:lvl6pPr>
            <a:lvl7pPr marL="3168122" indent="0">
              <a:buNone/>
              <a:defRPr sz="1848" b="1"/>
            </a:lvl7pPr>
            <a:lvl8pPr marL="3696142" indent="0">
              <a:buNone/>
              <a:defRPr sz="1848" b="1"/>
            </a:lvl8pPr>
            <a:lvl9pPr marL="4224162" indent="0">
              <a:buNone/>
              <a:defRPr sz="1848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3535" y="2893014"/>
            <a:ext cx="4873706" cy="425518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32248" y="1941510"/>
            <a:ext cx="4897708" cy="951504"/>
          </a:xfrm>
        </p:spPr>
        <p:txBody>
          <a:bodyPr anchor="b"/>
          <a:lstStyle>
            <a:lvl1pPr marL="0" indent="0">
              <a:buNone/>
              <a:defRPr sz="2772" b="1"/>
            </a:lvl1pPr>
            <a:lvl2pPr marL="528020" indent="0">
              <a:buNone/>
              <a:defRPr sz="2310" b="1"/>
            </a:lvl2pPr>
            <a:lvl3pPr marL="1056041" indent="0">
              <a:buNone/>
              <a:defRPr sz="2079" b="1"/>
            </a:lvl3pPr>
            <a:lvl4pPr marL="1584061" indent="0">
              <a:buNone/>
              <a:defRPr sz="1848" b="1"/>
            </a:lvl4pPr>
            <a:lvl5pPr marL="2112081" indent="0">
              <a:buNone/>
              <a:defRPr sz="1848" b="1"/>
            </a:lvl5pPr>
            <a:lvl6pPr marL="2640101" indent="0">
              <a:buNone/>
              <a:defRPr sz="1848" b="1"/>
            </a:lvl6pPr>
            <a:lvl7pPr marL="3168122" indent="0">
              <a:buNone/>
              <a:defRPr sz="1848" b="1"/>
            </a:lvl7pPr>
            <a:lvl8pPr marL="3696142" indent="0">
              <a:buNone/>
              <a:defRPr sz="1848" b="1"/>
            </a:lvl8pPr>
            <a:lvl9pPr marL="4224162" indent="0">
              <a:buNone/>
              <a:defRPr sz="1848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32248" y="2893014"/>
            <a:ext cx="4897708" cy="425518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7A3BE8-9FC2-46C4-9C83-6C918E5132BB}" type="datetimeFigureOut">
              <a:rPr lang="en-GB" smtClean="0"/>
              <a:t>24/09/2018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4C916-CC5E-4A73-A2EF-9101191E442B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48027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7A3BE8-9FC2-46C4-9C83-6C918E5132BB}" type="datetimeFigureOut">
              <a:rPr lang="en-GB" smtClean="0"/>
              <a:t>24/09/2018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4C916-CC5E-4A73-A2EF-9101191E442B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1982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7A3BE8-9FC2-46C4-9C83-6C918E5132BB}" type="datetimeFigureOut">
              <a:rPr lang="en-GB" smtClean="0"/>
              <a:t>24/09/2018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4C916-CC5E-4A73-A2EF-9101191E442B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76752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534" y="528002"/>
            <a:ext cx="3715657" cy="1848009"/>
          </a:xfrm>
        </p:spPr>
        <p:txBody>
          <a:bodyPr anchor="b"/>
          <a:lstStyle>
            <a:lvl1pPr>
              <a:defRPr sz="3696"/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97708" y="1140341"/>
            <a:ext cx="5832247" cy="5628360"/>
          </a:xfrm>
        </p:spPr>
        <p:txBody>
          <a:bodyPr/>
          <a:lstStyle>
            <a:lvl1pPr>
              <a:defRPr sz="3696"/>
            </a:lvl1pPr>
            <a:lvl2pPr>
              <a:defRPr sz="3234"/>
            </a:lvl2pPr>
            <a:lvl3pPr>
              <a:defRPr sz="2772"/>
            </a:lvl3pPr>
            <a:lvl4pPr>
              <a:defRPr sz="2310"/>
            </a:lvl4pPr>
            <a:lvl5pPr>
              <a:defRPr sz="2310"/>
            </a:lvl5pPr>
            <a:lvl6pPr>
              <a:defRPr sz="2310"/>
            </a:lvl6pPr>
            <a:lvl7pPr>
              <a:defRPr sz="2310"/>
            </a:lvl7pPr>
            <a:lvl8pPr>
              <a:defRPr sz="2310"/>
            </a:lvl8pPr>
            <a:lvl9pPr>
              <a:defRPr sz="2310"/>
            </a:lvl9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3534" y="2376011"/>
            <a:ext cx="3715657" cy="4401855"/>
          </a:xfrm>
        </p:spPr>
        <p:txBody>
          <a:bodyPr/>
          <a:lstStyle>
            <a:lvl1pPr marL="0" indent="0">
              <a:buNone/>
              <a:defRPr sz="1848"/>
            </a:lvl1pPr>
            <a:lvl2pPr marL="528020" indent="0">
              <a:buNone/>
              <a:defRPr sz="1617"/>
            </a:lvl2pPr>
            <a:lvl3pPr marL="1056041" indent="0">
              <a:buNone/>
              <a:defRPr sz="1386"/>
            </a:lvl3pPr>
            <a:lvl4pPr marL="1584061" indent="0">
              <a:buNone/>
              <a:defRPr sz="1155"/>
            </a:lvl4pPr>
            <a:lvl5pPr marL="2112081" indent="0">
              <a:buNone/>
              <a:defRPr sz="1155"/>
            </a:lvl5pPr>
            <a:lvl6pPr marL="2640101" indent="0">
              <a:buNone/>
              <a:defRPr sz="1155"/>
            </a:lvl6pPr>
            <a:lvl7pPr marL="3168122" indent="0">
              <a:buNone/>
              <a:defRPr sz="1155"/>
            </a:lvl7pPr>
            <a:lvl8pPr marL="3696142" indent="0">
              <a:buNone/>
              <a:defRPr sz="1155"/>
            </a:lvl8pPr>
            <a:lvl9pPr marL="4224162" indent="0">
              <a:buNone/>
              <a:defRPr sz="1155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7A3BE8-9FC2-46C4-9C83-6C918E5132BB}" type="datetimeFigureOut">
              <a:rPr lang="en-GB" smtClean="0"/>
              <a:t>24/09/2018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4C916-CC5E-4A73-A2EF-9101191E442B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94903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534" y="528002"/>
            <a:ext cx="3715657" cy="1848009"/>
          </a:xfrm>
        </p:spPr>
        <p:txBody>
          <a:bodyPr anchor="b"/>
          <a:lstStyle>
            <a:lvl1pPr>
              <a:defRPr sz="3696"/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97708" y="1140341"/>
            <a:ext cx="5832247" cy="5628360"/>
          </a:xfrm>
        </p:spPr>
        <p:txBody>
          <a:bodyPr anchor="t"/>
          <a:lstStyle>
            <a:lvl1pPr marL="0" indent="0">
              <a:buNone/>
              <a:defRPr sz="3696"/>
            </a:lvl1pPr>
            <a:lvl2pPr marL="528020" indent="0">
              <a:buNone/>
              <a:defRPr sz="3234"/>
            </a:lvl2pPr>
            <a:lvl3pPr marL="1056041" indent="0">
              <a:buNone/>
              <a:defRPr sz="2772"/>
            </a:lvl3pPr>
            <a:lvl4pPr marL="1584061" indent="0">
              <a:buNone/>
              <a:defRPr sz="2310"/>
            </a:lvl4pPr>
            <a:lvl5pPr marL="2112081" indent="0">
              <a:buNone/>
              <a:defRPr sz="2310"/>
            </a:lvl5pPr>
            <a:lvl6pPr marL="2640101" indent="0">
              <a:buNone/>
              <a:defRPr sz="2310"/>
            </a:lvl6pPr>
            <a:lvl7pPr marL="3168122" indent="0">
              <a:buNone/>
              <a:defRPr sz="2310"/>
            </a:lvl7pPr>
            <a:lvl8pPr marL="3696142" indent="0">
              <a:buNone/>
              <a:defRPr sz="2310"/>
            </a:lvl8pPr>
            <a:lvl9pPr marL="4224162" indent="0">
              <a:buNone/>
              <a:defRPr sz="231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3534" y="2376011"/>
            <a:ext cx="3715657" cy="4401855"/>
          </a:xfrm>
        </p:spPr>
        <p:txBody>
          <a:bodyPr/>
          <a:lstStyle>
            <a:lvl1pPr marL="0" indent="0">
              <a:buNone/>
              <a:defRPr sz="1848"/>
            </a:lvl1pPr>
            <a:lvl2pPr marL="528020" indent="0">
              <a:buNone/>
              <a:defRPr sz="1617"/>
            </a:lvl2pPr>
            <a:lvl3pPr marL="1056041" indent="0">
              <a:buNone/>
              <a:defRPr sz="1386"/>
            </a:lvl3pPr>
            <a:lvl4pPr marL="1584061" indent="0">
              <a:buNone/>
              <a:defRPr sz="1155"/>
            </a:lvl4pPr>
            <a:lvl5pPr marL="2112081" indent="0">
              <a:buNone/>
              <a:defRPr sz="1155"/>
            </a:lvl5pPr>
            <a:lvl6pPr marL="2640101" indent="0">
              <a:buNone/>
              <a:defRPr sz="1155"/>
            </a:lvl6pPr>
            <a:lvl7pPr marL="3168122" indent="0">
              <a:buNone/>
              <a:defRPr sz="1155"/>
            </a:lvl7pPr>
            <a:lvl8pPr marL="3696142" indent="0">
              <a:buNone/>
              <a:defRPr sz="1155"/>
            </a:lvl8pPr>
            <a:lvl9pPr marL="4224162" indent="0">
              <a:buNone/>
              <a:defRPr sz="1155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7A3BE8-9FC2-46C4-9C83-6C918E5132BB}" type="datetimeFigureOut">
              <a:rPr lang="en-GB" smtClean="0"/>
              <a:t>24/09/2018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4C916-CC5E-4A73-A2EF-9101191E442B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38375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92034" y="421671"/>
            <a:ext cx="9936421" cy="15308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2034" y="2108344"/>
            <a:ext cx="9936421" cy="50251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2033" y="7340703"/>
            <a:ext cx="2592110" cy="42166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7A3BE8-9FC2-46C4-9C83-6C918E5132BB}" type="datetimeFigureOut">
              <a:rPr lang="en-GB" smtClean="0"/>
              <a:t>24/09/2018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16162" y="7340703"/>
            <a:ext cx="3888165" cy="42166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36345" y="7340703"/>
            <a:ext cx="2592110" cy="42166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84C916-CC5E-4A73-A2EF-9101191E442B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1224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1056041" rtl="0" eaLnBrk="1" latinLnBrk="0" hangingPunct="1">
        <a:lnSpc>
          <a:spcPct val="90000"/>
        </a:lnSpc>
        <a:spcBef>
          <a:spcPct val="0"/>
        </a:spcBef>
        <a:buNone/>
        <a:defRPr sz="5082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64010" indent="-264010" algn="l" defTabSz="1056041" rtl="0" eaLnBrk="1" latinLnBrk="0" hangingPunct="1">
        <a:lnSpc>
          <a:spcPct val="90000"/>
        </a:lnSpc>
        <a:spcBef>
          <a:spcPts val="1155"/>
        </a:spcBef>
        <a:buFont typeface="Arial" panose="020B0604020202020204" pitchFamily="34" charset="0"/>
        <a:buChar char="•"/>
        <a:defRPr sz="3234" kern="1200">
          <a:solidFill>
            <a:schemeClr val="tx1"/>
          </a:solidFill>
          <a:latin typeface="+mn-lt"/>
          <a:ea typeface="+mn-ea"/>
          <a:cs typeface="+mn-cs"/>
        </a:defRPr>
      </a:lvl1pPr>
      <a:lvl2pPr marL="792030" indent="-264010" algn="l" defTabSz="1056041" rtl="0" eaLnBrk="1" latinLnBrk="0" hangingPunct="1">
        <a:lnSpc>
          <a:spcPct val="90000"/>
        </a:lnSpc>
        <a:spcBef>
          <a:spcPts val="577"/>
        </a:spcBef>
        <a:buFont typeface="Arial" panose="020B0604020202020204" pitchFamily="34" charset="0"/>
        <a:buChar char="•"/>
        <a:defRPr sz="2772" kern="1200">
          <a:solidFill>
            <a:schemeClr val="tx1"/>
          </a:solidFill>
          <a:latin typeface="+mn-lt"/>
          <a:ea typeface="+mn-ea"/>
          <a:cs typeface="+mn-cs"/>
        </a:defRPr>
      </a:lvl2pPr>
      <a:lvl3pPr marL="1320051" indent="-264010" algn="l" defTabSz="1056041" rtl="0" eaLnBrk="1" latinLnBrk="0" hangingPunct="1">
        <a:lnSpc>
          <a:spcPct val="90000"/>
        </a:lnSpc>
        <a:spcBef>
          <a:spcPts val="577"/>
        </a:spcBef>
        <a:buFont typeface="Arial" panose="020B0604020202020204" pitchFamily="34" charset="0"/>
        <a:buChar char="•"/>
        <a:defRPr sz="2310" kern="1200">
          <a:solidFill>
            <a:schemeClr val="tx1"/>
          </a:solidFill>
          <a:latin typeface="+mn-lt"/>
          <a:ea typeface="+mn-ea"/>
          <a:cs typeface="+mn-cs"/>
        </a:defRPr>
      </a:lvl3pPr>
      <a:lvl4pPr marL="1848071" indent="-264010" algn="l" defTabSz="1056041" rtl="0" eaLnBrk="1" latinLnBrk="0" hangingPunct="1">
        <a:lnSpc>
          <a:spcPct val="90000"/>
        </a:lnSpc>
        <a:spcBef>
          <a:spcPts val="577"/>
        </a:spcBef>
        <a:buFont typeface="Arial" panose="020B0604020202020204" pitchFamily="34" charset="0"/>
        <a:buChar char="•"/>
        <a:defRPr sz="2079" kern="1200">
          <a:solidFill>
            <a:schemeClr val="tx1"/>
          </a:solidFill>
          <a:latin typeface="+mn-lt"/>
          <a:ea typeface="+mn-ea"/>
          <a:cs typeface="+mn-cs"/>
        </a:defRPr>
      </a:lvl4pPr>
      <a:lvl5pPr marL="2376091" indent="-264010" algn="l" defTabSz="1056041" rtl="0" eaLnBrk="1" latinLnBrk="0" hangingPunct="1">
        <a:lnSpc>
          <a:spcPct val="90000"/>
        </a:lnSpc>
        <a:spcBef>
          <a:spcPts val="577"/>
        </a:spcBef>
        <a:buFont typeface="Arial" panose="020B0604020202020204" pitchFamily="34" charset="0"/>
        <a:buChar char="•"/>
        <a:defRPr sz="2079" kern="1200">
          <a:solidFill>
            <a:schemeClr val="tx1"/>
          </a:solidFill>
          <a:latin typeface="+mn-lt"/>
          <a:ea typeface="+mn-ea"/>
          <a:cs typeface="+mn-cs"/>
        </a:defRPr>
      </a:lvl5pPr>
      <a:lvl6pPr marL="2904112" indent="-264010" algn="l" defTabSz="1056041" rtl="0" eaLnBrk="1" latinLnBrk="0" hangingPunct="1">
        <a:lnSpc>
          <a:spcPct val="90000"/>
        </a:lnSpc>
        <a:spcBef>
          <a:spcPts val="577"/>
        </a:spcBef>
        <a:buFont typeface="Arial" panose="020B0604020202020204" pitchFamily="34" charset="0"/>
        <a:buChar char="•"/>
        <a:defRPr sz="2079" kern="1200">
          <a:solidFill>
            <a:schemeClr val="tx1"/>
          </a:solidFill>
          <a:latin typeface="+mn-lt"/>
          <a:ea typeface="+mn-ea"/>
          <a:cs typeface="+mn-cs"/>
        </a:defRPr>
      </a:lvl6pPr>
      <a:lvl7pPr marL="3432132" indent="-264010" algn="l" defTabSz="1056041" rtl="0" eaLnBrk="1" latinLnBrk="0" hangingPunct="1">
        <a:lnSpc>
          <a:spcPct val="90000"/>
        </a:lnSpc>
        <a:spcBef>
          <a:spcPts val="577"/>
        </a:spcBef>
        <a:buFont typeface="Arial" panose="020B0604020202020204" pitchFamily="34" charset="0"/>
        <a:buChar char="•"/>
        <a:defRPr sz="2079" kern="1200">
          <a:solidFill>
            <a:schemeClr val="tx1"/>
          </a:solidFill>
          <a:latin typeface="+mn-lt"/>
          <a:ea typeface="+mn-ea"/>
          <a:cs typeface="+mn-cs"/>
        </a:defRPr>
      </a:lvl7pPr>
      <a:lvl8pPr marL="3960152" indent="-264010" algn="l" defTabSz="1056041" rtl="0" eaLnBrk="1" latinLnBrk="0" hangingPunct="1">
        <a:lnSpc>
          <a:spcPct val="90000"/>
        </a:lnSpc>
        <a:spcBef>
          <a:spcPts val="577"/>
        </a:spcBef>
        <a:buFont typeface="Arial" panose="020B0604020202020204" pitchFamily="34" charset="0"/>
        <a:buChar char="•"/>
        <a:defRPr sz="2079" kern="1200">
          <a:solidFill>
            <a:schemeClr val="tx1"/>
          </a:solidFill>
          <a:latin typeface="+mn-lt"/>
          <a:ea typeface="+mn-ea"/>
          <a:cs typeface="+mn-cs"/>
        </a:defRPr>
      </a:lvl8pPr>
      <a:lvl9pPr marL="4488172" indent="-264010" algn="l" defTabSz="1056041" rtl="0" eaLnBrk="1" latinLnBrk="0" hangingPunct="1">
        <a:lnSpc>
          <a:spcPct val="90000"/>
        </a:lnSpc>
        <a:spcBef>
          <a:spcPts val="577"/>
        </a:spcBef>
        <a:buFont typeface="Arial" panose="020B0604020202020204" pitchFamily="34" charset="0"/>
        <a:buChar char="•"/>
        <a:defRPr sz="207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56041" rtl="0" eaLnBrk="1" latinLnBrk="0" hangingPunct="1">
        <a:defRPr sz="2079" kern="1200">
          <a:solidFill>
            <a:schemeClr val="tx1"/>
          </a:solidFill>
          <a:latin typeface="+mn-lt"/>
          <a:ea typeface="+mn-ea"/>
          <a:cs typeface="+mn-cs"/>
        </a:defRPr>
      </a:lvl1pPr>
      <a:lvl2pPr marL="528020" algn="l" defTabSz="1056041" rtl="0" eaLnBrk="1" latinLnBrk="0" hangingPunct="1">
        <a:defRPr sz="2079" kern="1200">
          <a:solidFill>
            <a:schemeClr val="tx1"/>
          </a:solidFill>
          <a:latin typeface="+mn-lt"/>
          <a:ea typeface="+mn-ea"/>
          <a:cs typeface="+mn-cs"/>
        </a:defRPr>
      </a:lvl2pPr>
      <a:lvl3pPr marL="1056041" algn="l" defTabSz="1056041" rtl="0" eaLnBrk="1" latinLnBrk="0" hangingPunct="1">
        <a:defRPr sz="2079" kern="1200">
          <a:solidFill>
            <a:schemeClr val="tx1"/>
          </a:solidFill>
          <a:latin typeface="+mn-lt"/>
          <a:ea typeface="+mn-ea"/>
          <a:cs typeface="+mn-cs"/>
        </a:defRPr>
      </a:lvl3pPr>
      <a:lvl4pPr marL="1584061" algn="l" defTabSz="1056041" rtl="0" eaLnBrk="1" latinLnBrk="0" hangingPunct="1">
        <a:defRPr sz="2079" kern="1200">
          <a:solidFill>
            <a:schemeClr val="tx1"/>
          </a:solidFill>
          <a:latin typeface="+mn-lt"/>
          <a:ea typeface="+mn-ea"/>
          <a:cs typeface="+mn-cs"/>
        </a:defRPr>
      </a:lvl4pPr>
      <a:lvl5pPr marL="2112081" algn="l" defTabSz="1056041" rtl="0" eaLnBrk="1" latinLnBrk="0" hangingPunct="1">
        <a:defRPr sz="2079" kern="1200">
          <a:solidFill>
            <a:schemeClr val="tx1"/>
          </a:solidFill>
          <a:latin typeface="+mn-lt"/>
          <a:ea typeface="+mn-ea"/>
          <a:cs typeface="+mn-cs"/>
        </a:defRPr>
      </a:lvl5pPr>
      <a:lvl6pPr marL="2640101" algn="l" defTabSz="1056041" rtl="0" eaLnBrk="1" latinLnBrk="0" hangingPunct="1">
        <a:defRPr sz="2079" kern="1200">
          <a:solidFill>
            <a:schemeClr val="tx1"/>
          </a:solidFill>
          <a:latin typeface="+mn-lt"/>
          <a:ea typeface="+mn-ea"/>
          <a:cs typeface="+mn-cs"/>
        </a:defRPr>
      </a:lvl6pPr>
      <a:lvl7pPr marL="3168122" algn="l" defTabSz="1056041" rtl="0" eaLnBrk="1" latinLnBrk="0" hangingPunct="1">
        <a:defRPr sz="2079" kern="1200">
          <a:solidFill>
            <a:schemeClr val="tx1"/>
          </a:solidFill>
          <a:latin typeface="+mn-lt"/>
          <a:ea typeface="+mn-ea"/>
          <a:cs typeface="+mn-cs"/>
        </a:defRPr>
      </a:lvl7pPr>
      <a:lvl8pPr marL="3696142" algn="l" defTabSz="1056041" rtl="0" eaLnBrk="1" latinLnBrk="0" hangingPunct="1">
        <a:defRPr sz="2079" kern="1200">
          <a:solidFill>
            <a:schemeClr val="tx1"/>
          </a:solidFill>
          <a:latin typeface="+mn-lt"/>
          <a:ea typeface="+mn-ea"/>
          <a:cs typeface="+mn-cs"/>
        </a:defRPr>
      </a:lvl8pPr>
      <a:lvl9pPr marL="4224162" algn="l" defTabSz="1056041" rtl="0" eaLnBrk="1" latinLnBrk="0" hangingPunct="1">
        <a:defRPr sz="207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>
            <a:extLst>
              <a:ext uri="{FF2B5EF4-FFF2-40B4-BE49-F238E27FC236}">
                <a16:creationId xmlns:a16="http://schemas.microsoft.com/office/drawing/2014/main" id="{9AAA860B-4EEF-4A56-A3D6-E88C9E3374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6413" y="6875561"/>
            <a:ext cx="1084855" cy="933981"/>
          </a:xfrm>
          <a:prstGeom prst="rect">
            <a:avLst/>
          </a:prstGeom>
        </p:spPr>
      </p:pic>
      <p:pic>
        <p:nvPicPr>
          <p:cNvPr id="7" name="Elemento grafico 6">
            <a:extLst>
              <a:ext uri="{FF2B5EF4-FFF2-40B4-BE49-F238E27FC236}">
                <a16:creationId xmlns:a16="http://schemas.microsoft.com/office/drawing/2014/main" id="{111C0800-4A3C-441D-B9DC-688F1F4D01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2480" y="6900156"/>
            <a:ext cx="1077670" cy="933981"/>
          </a:xfrm>
          <a:prstGeom prst="rect">
            <a:avLst/>
          </a:prstGeom>
        </p:spPr>
      </p:pic>
      <p:sp>
        <p:nvSpPr>
          <p:cNvPr id="8" name="Titolo 1">
            <a:extLst>
              <a:ext uri="{FF2B5EF4-FFF2-40B4-BE49-F238E27FC236}">
                <a16:creationId xmlns:a16="http://schemas.microsoft.com/office/drawing/2014/main" id="{1BB7E008-A4AE-438A-99D2-85D98E20F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033" y="164219"/>
            <a:ext cx="9936421" cy="1530841"/>
          </a:xfrm>
        </p:spPr>
        <p:txBody>
          <a:bodyPr>
            <a:normAutofit/>
          </a:bodyPr>
          <a:lstStyle/>
          <a:p>
            <a:pPr algn="ctr"/>
            <a:r>
              <a:rPr lang="it-IT" sz="6600" b="1" dirty="0">
                <a:solidFill>
                  <a:srgbClr val="6F6BBC"/>
                </a:solidFill>
                <a:latin typeface="GeoSlab703 Md BT" panose="02060603020205020403" pitchFamily="18" charset="0"/>
              </a:rPr>
              <a:t>REGOLAMENTO </a:t>
            </a:r>
            <a:r>
              <a:rPr lang="it-IT" sz="6600" b="1" dirty="0" err="1">
                <a:solidFill>
                  <a:srgbClr val="6F6BBC"/>
                </a:solidFill>
                <a:latin typeface="GeoSlab703 Md BT" panose="02060603020205020403" pitchFamily="18" charset="0"/>
              </a:rPr>
              <a:t>BdC</a:t>
            </a:r>
            <a:endParaRPr lang="en-GB" sz="6600" b="1" dirty="0">
              <a:solidFill>
                <a:srgbClr val="6F6BBC"/>
              </a:solidFill>
              <a:latin typeface="GeoSlab703 Md BT" panose="02060603020205020403" pitchFamily="18" charset="0"/>
            </a:endParaRPr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8168B1ED-7132-47D1-94D5-F1CCCFFBE912}"/>
              </a:ext>
            </a:extLst>
          </p:cNvPr>
          <p:cNvSpPr txBox="1">
            <a:spLocks/>
          </p:cNvSpPr>
          <p:nvPr/>
        </p:nvSpPr>
        <p:spPr>
          <a:xfrm>
            <a:off x="792033" y="1695060"/>
            <a:ext cx="10282620" cy="5410056"/>
          </a:xfrm>
          <a:prstGeom prst="rect">
            <a:avLst/>
          </a:prstGeom>
        </p:spPr>
        <p:txBody>
          <a:bodyPr/>
          <a:lstStyle>
            <a:lvl1pPr marL="264010" indent="-264010" algn="l" defTabSz="1056041" rtl="0" eaLnBrk="1" latinLnBrk="0" hangingPunct="1">
              <a:lnSpc>
                <a:spcPct val="90000"/>
              </a:lnSpc>
              <a:spcBef>
                <a:spcPts val="1155"/>
              </a:spcBef>
              <a:buFont typeface="Arial" panose="020B0604020202020204" pitchFamily="34" charset="0"/>
              <a:buChar char="•"/>
              <a:defRPr sz="32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92030" indent="-264010" algn="l" defTabSz="1056041" rtl="0" eaLnBrk="1" latinLnBrk="0" hangingPunct="1">
              <a:lnSpc>
                <a:spcPct val="90000"/>
              </a:lnSpc>
              <a:spcBef>
                <a:spcPts val="577"/>
              </a:spcBef>
              <a:buFont typeface="Arial" panose="020B0604020202020204" pitchFamily="34" charset="0"/>
              <a:buChar char="•"/>
              <a:defRPr sz="27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20051" indent="-264010" algn="l" defTabSz="1056041" rtl="0" eaLnBrk="1" latinLnBrk="0" hangingPunct="1">
              <a:lnSpc>
                <a:spcPct val="90000"/>
              </a:lnSpc>
              <a:spcBef>
                <a:spcPts val="577"/>
              </a:spcBef>
              <a:buFont typeface="Arial" panose="020B0604020202020204" pitchFamily="34" charset="0"/>
              <a:buChar char="•"/>
              <a:defRPr sz="23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48071" indent="-264010" algn="l" defTabSz="1056041" rtl="0" eaLnBrk="1" latinLnBrk="0" hangingPunct="1">
              <a:lnSpc>
                <a:spcPct val="90000"/>
              </a:lnSpc>
              <a:spcBef>
                <a:spcPts val="577"/>
              </a:spcBef>
              <a:buFont typeface="Arial" panose="020B0604020202020204" pitchFamily="34" charset="0"/>
              <a:buChar char="•"/>
              <a:defRPr sz="207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76091" indent="-264010" algn="l" defTabSz="1056041" rtl="0" eaLnBrk="1" latinLnBrk="0" hangingPunct="1">
              <a:lnSpc>
                <a:spcPct val="90000"/>
              </a:lnSpc>
              <a:spcBef>
                <a:spcPts val="577"/>
              </a:spcBef>
              <a:buFont typeface="Arial" panose="020B0604020202020204" pitchFamily="34" charset="0"/>
              <a:buChar char="•"/>
              <a:defRPr sz="207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04112" indent="-264010" algn="l" defTabSz="1056041" rtl="0" eaLnBrk="1" latinLnBrk="0" hangingPunct="1">
              <a:lnSpc>
                <a:spcPct val="90000"/>
              </a:lnSpc>
              <a:spcBef>
                <a:spcPts val="577"/>
              </a:spcBef>
              <a:buFont typeface="Arial" panose="020B0604020202020204" pitchFamily="34" charset="0"/>
              <a:buChar char="•"/>
              <a:defRPr sz="207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432132" indent="-264010" algn="l" defTabSz="1056041" rtl="0" eaLnBrk="1" latinLnBrk="0" hangingPunct="1">
              <a:lnSpc>
                <a:spcPct val="90000"/>
              </a:lnSpc>
              <a:spcBef>
                <a:spcPts val="577"/>
              </a:spcBef>
              <a:buFont typeface="Arial" panose="020B0604020202020204" pitchFamily="34" charset="0"/>
              <a:buChar char="•"/>
              <a:defRPr sz="207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60152" indent="-264010" algn="l" defTabSz="1056041" rtl="0" eaLnBrk="1" latinLnBrk="0" hangingPunct="1">
              <a:lnSpc>
                <a:spcPct val="90000"/>
              </a:lnSpc>
              <a:spcBef>
                <a:spcPts val="577"/>
              </a:spcBef>
              <a:buFont typeface="Arial" panose="020B0604020202020204" pitchFamily="34" charset="0"/>
              <a:buChar char="•"/>
              <a:defRPr sz="207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88172" indent="-264010" algn="l" defTabSz="1056041" rtl="0" eaLnBrk="1" latinLnBrk="0" hangingPunct="1">
              <a:lnSpc>
                <a:spcPct val="90000"/>
              </a:lnSpc>
              <a:spcBef>
                <a:spcPts val="577"/>
              </a:spcBef>
              <a:buFont typeface="Arial" panose="020B0604020202020204" pitchFamily="34" charset="0"/>
              <a:buChar char="•"/>
              <a:defRPr sz="207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it-IT" sz="2800" dirty="0">
                <a:solidFill>
                  <a:schemeClr val="bg1"/>
                </a:solidFill>
                <a:latin typeface="GeoSlab703 Md BT" panose="02060603020205020403" pitchFamily="18" charset="0"/>
              </a:rPr>
              <a:t>27 domande a scelta multipla</a:t>
            </a:r>
          </a:p>
          <a:p>
            <a:pPr algn="just"/>
            <a:r>
              <a:rPr lang="it-IT" sz="2800" dirty="0">
                <a:solidFill>
                  <a:schemeClr val="bg1"/>
                </a:solidFill>
                <a:latin typeface="GeoSlab703 Md BT" panose="02060603020205020403" pitchFamily="18" charset="0"/>
              </a:rPr>
              <a:t>15 secondi per rispondere</a:t>
            </a:r>
          </a:p>
          <a:p>
            <a:pPr algn="just"/>
            <a:r>
              <a:rPr lang="it-IT" sz="2800" dirty="0">
                <a:solidFill>
                  <a:schemeClr val="bg1"/>
                </a:solidFill>
                <a:latin typeface="GeoSlab703 Md BT" panose="02060603020205020403" pitchFamily="18" charset="0"/>
              </a:rPr>
              <a:t>Premio velocità per risposte corrette (da 300 a 50 punti)</a:t>
            </a:r>
          </a:p>
          <a:p>
            <a:pPr algn="just"/>
            <a:r>
              <a:rPr lang="it-IT" sz="2800" dirty="0">
                <a:solidFill>
                  <a:schemeClr val="bg1"/>
                </a:solidFill>
                <a:latin typeface="GeoSlab703 Md BT" panose="02060603020205020403" pitchFamily="18" charset="0"/>
              </a:rPr>
              <a:t>Penalizzazione per risposte veloci ma errate</a:t>
            </a:r>
            <a:br>
              <a:rPr lang="it-IT" sz="2800" dirty="0">
                <a:solidFill>
                  <a:schemeClr val="bg1"/>
                </a:solidFill>
                <a:latin typeface="GeoSlab703 Md BT" panose="02060603020205020403" pitchFamily="18" charset="0"/>
              </a:rPr>
            </a:br>
            <a:r>
              <a:rPr lang="it-IT" sz="2800" dirty="0">
                <a:solidFill>
                  <a:schemeClr val="bg1"/>
                </a:solidFill>
                <a:latin typeface="GeoSlab703 Md BT" panose="02060603020205020403" pitchFamily="18" charset="0"/>
              </a:rPr>
              <a:t>(da -200 a -30 punti)</a:t>
            </a:r>
          </a:p>
          <a:p>
            <a:pPr algn="just"/>
            <a:r>
              <a:rPr lang="it-IT" sz="2800" dirty="0">
                <a:solidFill>
                  <a:schemeClr val="bg1"/>
                </a:solidFill>
                <a:latin typeface="GeoSlab703 Md BT" panose="02060603020205020403" pitchFamily="18" charset="0"/>
              </a:rPr>
              <a:t>Max 5 astensioni (dalla 6</a:t>
            </a:r>
            <a:r>
              <a:rPr lang="en-GB" sz="2800" dirty="0">
                <a:solidFill>
                  <a:schemeClr val="bg1"/>
                </a:solidFill>
                <a:latin typeface="GeoSlab703 Md BT" panose="02060603020205020403" pitchFamily="18" charset="0"/>
              </a:rPr>
              <a:t>ª, </a:t>
            </a:r>
            <a:r>
              <a:rPr lang="en-GB" sz="2800" dirty="0" err="1">
                <a:solidFill>
                  <a:schemeClr val="bg1"/>
                </a:solidFill>
                <a:latin typeface="GeoSlab703 Md BT" panose="02060603020205020403" pitchFamily="18" charset="0"/>
              </a:rPr>
              <a:t>tolti</a:t>
            </a:r>
            <a:r>
              <a:rPr lang="en-GB" sz="2800" dirty="0">
                <a:solidFill>
                  <a:schemeClr val="bg1"/>
                </a:solidFill>
                <a:latin typeface="GeoSlab703 Md BT" panose="02060603020205020403" pitchFamily="18" charset="0"/>
              </a:rPr>
              <a:t> 200 </a:t>
            </a:r>
            <a:r>
              <a:rPr lang="en-GB" sz="2800" dirty="0" err="1">
                <a:solidFill>
                  <a:schemeClr val="bg1"/>
                </a:solidFill>
                <a:latin typeface="GeoSlab703 Md BT" panose="02060603020205020403" pitchFamily="18" charset="0"/>
              </a:rPr>
              <a:t>punti</a:t>
            </a:r>
            <a:r>
              <a:rPr lang="en-GB" sz="2800" dirty="0">
                <a:solidFill>
                  <a:schemeClr val="bg1"/>
                </a:solidFill>
                <a:latin typeface="GeoSlab703 Md BT" panose="02060603020205020403" pitchFamily="18" charset="0"/>
              </a:rPr>
              <a:t>)</a:t>
            </a:r>
          </a:p>
          <a:p>
            <a:pPr algn="just"/>
            <a:r>
              <a:rPr lang="it-IT" sz="2800" dirty="0">
                <a:solidFill>
                  <a:schemeClr val="bg1"/>
                </a:solidFill>
                <a:latin typeface="GeoSlab703 Md BT" panose="02060603020205020403" pitchFamily="18" charset="0"/>
              </a:rPr>
              <a:t>2 sezioni da 5 domande «monotematiche»</a:t>
            </a:r>
          </a:p>
          <a:p>
            <a:pPr algn="just"/>
            <a:r>
              <a:rPr lang="it-IT" sz="2800" dirty="0">
                <a:solidFill>
                  <a:schemeClr val="bg1"/>
                </a:solidFill>
                <a:latin typeface="GeoSlab703 Md BT" panose="02060603020205020403" pitchFamily="18" charset="0"/>
              </a:rPr>
              <a:t>La squadra che ottiene il miglior punteggio all’interno della sezione si aggiudica 300 punti extra!</a:t>
            </a:r>
            <a:endParaRPr lang="en-GB" sz="2800" dirty="0">
              <a:solidFill>
                <a:schemeClr val="bg1"/>
              </a:solidFill>
              <a:latin typeface="GeoSlab703 Md BT" panose="02060603020205020403" pitchFamily="18" charset="0"/>
            </a:endParaRPr>
          </a:p>
          <a:p>
            <a:pPr algn="just"/>
            <a:r>
              <a:rPr lang="it-IT" sz="2800" dirty="0">
                <a:solidFill>
                  <a:schemeClr val="bg1"/>
                </a:solidFill>
                <a:latin typeface="GeoSlab703 Md BT" panose="02060603020205020403" pitchFamily="18" charset="0"/>
              </a:rPr>
              <a:t>Vietato</a:t>
            </a:r>
            <a:r>
              <a:rPr lang="en-GB" sz="2800" dirty="0">
                <a:solidFill>
                  <a:schemeClr val="bg1"/>
                </a:solidFill>
                <a:latin typeface="GeoSlab703 Md BT" panose="02060603020205020403" pitchFamily="18" charset="0"/>
              </a:rPr>
              <a:t> </a:t>
            </a:r>
            <a:r>
              <a:rPr lang="en-GB" sz="2800" dirty="0" err="1">
                <a:solidFill>
                  <a:schemeClr val="bg1"/>
                </a:solidFill>
                <a:latin typeface="GeoSlab703 Md BT" panose="02060603020205020403" pitchFamily="18" charset="0"/>
              </a:rPr>
              <a:t>uso</a:t>
            </a:r>
            <a:r>
              <a:rPr lang="en-GB" sz="2800" dirty="0">
                <a:solidFill>
                  <a:schemeClr val="bg1"/>
                </a:solidFill>
                <a:latin typeface="GeoSlab703 Md BT" panose="02060603020205020403" pitchFamily="18" charset="0"/>
              </a:rPr>
              <a:t> di internet, </a:t>
            </a:r>
            <a:r>
              <a:rPr lang="en-GB" sz="2800" dirty="0" err="1">
                <a:solidFill>
                  <a:schemeClr val="bg1"/>
                </a:solidFill>
                <a:latin typeface="GeoSlab703 Md BT" panose="02060603020205020403" pitchFamily="18" charset="0"/>
              </a:rPr>
              <a:t>pena</a:t>
            </a:r>
            <a:r>
              <a:rPr lang="en-GB" sz="2800" dirty="0">
                <a:solidFill>
                  <a:schemeClr val="bg1"/>
                </a:solidFill>
                <a:latin typeface="GeoSlab703 Md BT" panose="02060603020205020403" pitchFamily="18" charset="0"/>
              </a:rPr>
              <a:t> </a:t>
            </a:r>
            <a:r>
              <a:rPr lang="en-GB" sz="2800" dirty="0" err="1">
                <a:solidFill>
                  <a:schemeClr val="bg1"/>
                </a:solidFill>
                <a:latin typeface="GeoSlab703 Md BT" panose="02060603020205020403" pitchFamily="18" charset="0"/>
              </a:rPr>
              <a:t>esclusione</a:t>
            </a:r>
            <a:r>
              <a:rPr lang="en-GB" sz="2800" dirty="0">
                <a:solidFill>
                  <a:schemeClr val="bg1"/>
                </a:solidFill>
                <a:latin typeface="GeoSlab703 Md BT" panose="02060603020205020403" pitchFamily="18" charset="0"/>
              </a:rPr>
              <a:t> </a:t>
            </a:r>
            <a:r>
              <a:rPr lang="en-GB" sz="2800" dirty="0" err="1">
                <a:solidFill>
                  <a:schemeClr val="bg1"/>
                </a:solidFill>
                <a:latin typeface="GeoSlab703 Md BT" panose="02060603020205020403" pitchFamily="18" charset="0"/>
              </a:rPr>
              <a:t>dall’assegnazione</a:t>
            </a:r>
            <a:r>
              <a:rPr lang="en-GB" sz="2800" dirty="0">
                <a:solidFill>
                  <a:schemeClr val="bg1"/>
                </a:solidFill>
                <a:latin typeface="GeoSlab703 Md BT" panose="02060603020205020403" pitchFamily="18" charset="0"/>
              </a:rPr>
              <a:t> </a:t>
            </a:r>
            <a:r>
              <a:rPr lang="en-GB" sz="2800" dirty="0" err="1">
                <a:solidFill>
                  <a:schemeClr val="bg1"/>
                </a:solidFill>
                <a:latin typeface="GeoSlab703 Md BT" panose="02060603020205020403" pitchFamily="18" charset="0"/>
              </a:rPr>
              <a:t>dei</a:t>
            </a:r>
            <a:r>
              <a:rPr lang="en-GB" sz="2800" dirty="0">
                <a:solidFill>
                  <a:schemeClr val="bg1"/>
                </a:solidFill>
                <a:latin typeface="GeoSlab703 Md BT" panose="02060603020205020403" pitchFamily="18" charset="0"/>
              </a:rPr>
              <a:t> </a:t>
            </a:r>
            <a:r>
              <a:rPr lang="en-GB" sz="2800" dirty="0" err="1">
                <a:solidFill>
                  <a:schemeClr val="bg1"/>
                </a:solidFill>
                <a:latin typeface="GeoSlab703 Md BT" panose="02060603020205020403" pitchFamily="18" charset="0"/>
              </a:rPr>
              <a:t>premi</a:t>
            </a:r>
            <a:r>
              <a:rPr lang="en-GB" sz="2800" dirty="0">
                <a:solidFill>
                  <a:schemeClr val="bg1"/>
                </a:solidFill>
                <a:latin typeface="GeoSlab703 Md BT" panose="02060603020205020403" pitchFamily="18" charset="0"/>
              </a:rPr>
              <a:t> </a:t>
            </a:r>
            <a:r>
              <a:rPr lang="en-GB" sz="2800" dirty="0" err="1">
                <a:solidFill>
                  <a:schemeClr val="bg1"/>
                </a:solidFill>
                <a:latin typeface="GeoSlab703 Md BT" panose="02060603020205020403" pitchFamily="18" charset="0"/>
              </a:rPr>
              <a:t>finali</a:t>
            </a:r>
            <a:r>
              <a:rPr lang="en-GB" sz="2800" dirty="0">
                <a:solidFill>
                  <a:schemeClr val="bg1"/>
                </a:solidFill>
                <a:latin typeface="GeoSlab703 Md BT" panose="02060603020205020403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988147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>
            <a:extLst>
              <a:ext uri="{FF2B5EF4-FFF2-40B4-BE49-F238E27FC236}">
                <a16:creationId xmlns:a16="http://schemas.microsoft.com/office/drawing/2014/main" id="{AEFA6FFC-7313-4AB2-A370-C88415BE7E9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8" r="5109" b="9145"/>
          <a:stretch/>
        </p:blipFill>
        <p:spPr>
          <a:xfrm>
            <a:off x="0" y="0"/>
            <a:ext cx="11520488" cy="7920038"/>
          </a:xfrm>
          <a:prstGeom prst="rect">
            <a:avLst/>
          </a:prstGeom>
        </p:spPr>
      </p:pic>
      <p:sp>
        <p:nvSpPr>
          <p:cNvPr id="11" name="Stella a 12 punte 10">
            <a:extLst>
              <a:ext uri="{FF2B5EF4-FFF2-40B4-BE49-F238E27FC236}">
                <a16:creationId xmlns:a16="http://schemas.microsoft.com/office/drawing/2014/main" id="{E441A376-9004-4C8B-B206-E418ABD00C61}"/>
              </a:ext>
            </a:extLst>
          </p:cNvPr>
          <p:cNvSpPr/>
          <p:nvPr/>
        </p:nvSpPr>
        <p:spPr>
          <a:xfrm>
            <a:off x="3901440" y="3721846"/>
            <a:ext cx="4221480" cy="4077536"/>
          </a:xfrm>
          <a:prstGeom prst="star12">
            <a:avLst>
              <a:gd name="adj" fmla="val 4273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400" b="1" dirty="0"/>
              <a:t>Domanda BONUS</a:t>
            </a:r>
            <a:endParaRPr lang="en-GB" sz="4400" b="1" dirty="0"/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B60A07B9-0C4B-41DE-B07F-686B154365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950" y="965994"/>
            <a:ext cx="2400300" cy="2381250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9AAA860B-4EEF-4A56-A3D6-E88C9E3374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6413" y="6875561"/>
            <a:ext cx="1084855" cy="933981"/>
          </a:xfrm>
          <a:prstGeom prst="rect">
            <a:avLst/>
          </a:prstGeom>
        </p:spPr>
      </p:pic>
      <p:pic>
        <p:nvPicPr>
          <p:cNvPr id="7" name="Elemento grafico 6">
            <a:extLst>
              <a:ext uri="{FF2B5EF4-FFF2-40B4-BE49-F238E27FC236}">
                <a16:creationId xmlns:a16="http://schemas.microsoft.com/office/drawing/2014/main" id="{111C0800-4A3C-441D-B9DC-688F1F4D01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2480" y="6900156"/>
            <a:ext cx="1077670" cy="933981"/>
          </a:xfrm>
          <a:prstGeom prst="rect">
            <a:avLst/>
          </a:prstGeom>
        </p:spPr>
      </p:pic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8168B1ED-7132-47D1-94D5-F1CCCFFBE912}"/>
              </a:ext>
            </a:extLst>
          </p:cNvPr>
          <p:cNvSpPr txBox="1">
            <a:spLocks/>
          </p:cNvSpPr>
          <p:nvPr/>
        </p:nvSpPr>
        <p:spPr>
          <a:xfrm>
            <a:off x="792033" y="1695060"/>
            <a:ext cx="10282620" cy="5410056"/>
          </a:xfrm>
          <a:prstGeom prst="rect">
            <a:avLst/>
          </a:prstGeom>
        </p:spPr>
        <p:txBody>
          <a:bodyPr/>
          <a:lstStyle>
            <a:lvl1pPr marL="264010" indent="-264010" algn="l" defTabSz="1056041" rtl="0" eaLnBrk="1" latinLnBrk="0" hangingPunct="1">
              <a:lnSpc>
                <a:spcPct val="90000"/>
              </a:lnSpc>
              <a:spcBef>
                <a:spcPts val="1155"/>
              </a:spcBef>
              <a:buFont typeface="Arial" panose="020B0604020202020204" pitchFamily="34" charset="0"/>
              <a:buChar char="•"/>
              <a:defRPr sz="32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92030" indent="-264010" algn="l" defTabSz="1056041" rtl="0" eaLnBrk="1" latinLnBrk="0" hangingPunct="1">
              <a:lnSpc>
                <a:spcPct val="90000"/>
              </a:lnSpc>
              <a:spcBef>
                <a:spcPts val="577"/>
              </a:spcBef>
              <a:buFont typeface="Arial" panose="020B0604020202020204" pitchFamily="34" charset="0"/>
              <a:buChar char="•"/>
              <a:defRPr sz="27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20051" indent="-264010" algn="l" defTabSz="1056041" rtl="0" eaLnBrk="1" latinLnBrk="0" hangingPunct="1">
              <a:lnSpc>
                <a:spcPct val="90000"/>
              </a:lnSpc>
              <a:spcBef>
                <a:spcPts val="577"/>
              </a:spcBef>
              <a:buFont typeface="Arial" panose="020B0604020202020204" pitchFamily="34" charset="0"/>
              <a:buChar char="•"/>
              <a:defRPr sz="23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48071" indent="-264010" algn="l" defTabSz="1056041" rtl="0" eaLnBrk="1" latinLnBrk="0" hangingPunct="1">
              <a:lnSpc>
                <a:spcPct val="90000"/>
              </a:lnSpc>
              <a:spcBef>
                <a:spcPts val="577"/>
              </a:spcBef>
              <a:buFont typeface="Arial" panose="020B0604020202020204" pitchFamily="34" charset="0"/>
              <a:buChar char="•"/>
              <a:defRPr sz="207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76091" indent="-264010" algn="l" defTabSz="1056041" rtl="0" eaLnBrk="1" latinLnBrk="0" hangingPunct="1">
              <a:lnSpc>
                <a:spcPct val="90000"/>
              </a:lnSpc>
              <a:spcBef>
                <a:spcPts val="577"/>
              </a:spcBef>
              <a:buFont typeface="Arial" panose="020B0604020202020204" pitchFamily="34" charset="0"/>
              <a:buChar char="•"/>
              <a:defRPr sz="207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04112" indent="-264010" algn="l" defTabSz="1056041" rtl="0" eaLnBrk="1" latinLnBrk="0" hangingPunct="1">
              <a:lnSpc>
                <a:spcPct val="90000"/>
              </a:lnSpc>
              <a:spcBef>
                <a:spcPts val="577"/>
              </a:spcBef>
              <a:buFont typeface="Arial" panose="020B0604020202020204" pitchFamily="34" charset="0"/>
              <a:buChar char="•"/>
              <a:defRPr sz="207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432132" indent="-264010" algn="l" defTabSz="1056041" rtl="0" eaLnBrk="1" latinLnBrk="0" hangingPunct="1">
              <a:lnSpc>
                <a:spcPct val="90000"/>
              </a:lnSpc>
              <a:spcBef>
                <a:spcPts val="577"/>
              </a:spcBef>
              <a:buFont typeface="Arial" panose="020B0604020202020204" pitchFamily="34" charset="0"/>
              <a:buChar char="•"/>
              <a:defRPr sz="207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60152" indent="-264010" algn="l" defTabSz="1056041" rtl="0" eaLnBrk="1" latinLnBrk="0" hangingPunct="1">
              <a:lnSpc>
                <a:spcPct val="90000"/>
              </a:lnSpc>
              <a:spcBef>
                <a:spcPts val="577"/>
              </a:spcBef>
              <a:buFont typeface="Arial" panose="020B0604020202020204" pitchFamily="34" charset="0"/>
              <a:buChar char="•"/>
              <a:defRPr sz="207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88172" indent="-264010" algn="l" defTabSz="1056041" rtl="0" eaLnBrk="1" latinLnBrk="0" hangingPunct="1">
              <a:lnSpc>
                <a:spcPct val="90000"/>
              </a:lnSpc>
              <a:spcBef>
                <a:spcPts val="577"/>
              </a:spcBef>
              <a:buFont typeface="Arial" panose="020B0604020202020204" pitchFamily="34" charset="0"/>
              <a:buChar char="•"/>
              <a:defRPr sz="207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en-GB" dirty="0">
              <a:solidFill>
                <a:schemeClr val="bg1"/>
              </a:solidFill>
              <a:latin typeface="GeoSlab703 Md BT" panose="020606030202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31735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magine 11">
            <a:extLst>
              <a:ext uri="{FF2B5EF4-FFF2-40B4-BE49-F238E27FC236}">
                <a16:creationId xmlns:a16="http://schemas.microsoft.com/office/drawing/2014/main" id="{D019CE55-DA5A-4AB3-B833-6062C162A2D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02" r="13777"/>
          <a:stretch/>
        </p:blipFill>
        <p:spPr>
          <a:xfrm>
            <a:off x="0" y="0"/>
            <a:ext cx="11520488" cy="7920038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9AAA860B-4EEF-4A56-A3D6-E88C9E3374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6413" y="6875561"/>
            <a:ext cx="1084855" cy="933981"/>
          </a:xfrm>
          <a:prstGeom prst="rect">
            <a:avLst/>
          </a:prstGeom>
        </p:spPr>
      </p:pic>
      <p:pic>
        <p:nvPicPr>
          <p:cNvPr id="7" name="Elemento grafico 6">
            <a:extLst>
              <a:ext uri="{FF2B5EF4-FFF2-40B4-BE49-F238E27FC236}">
                <a16:creationId xmlns:a16="http://schemas.microsoft.com/office/drawing/2014/main" id="{111C0800-4A3C-441D-B9DC-688F1F4D01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2480" y="6900156"/>
            <a:ext cx="1077670" cy="933981"/>
          </a:xfrm>
          <a:prstGeom prst="rect">
            <a:avLst/>
          </a:prstGeom>
        </p:spPr>
      </p:pic>
      <p:sp>
        <p:nvSpPr>
          <p:cNvPr id="10" name="Scorrimento orizzontale 9">
            <a:extLst>
              <a:ext uri="{FF2B5EF4-FFF2-40B4-BE49-F238E27FC236}">
                <a16:creationId xmlns:a16="http://schemas.microsoft.com/office/drawing/2014/main" id="{73C56796-B643-4A33-AFCB-CC06EA8FB23A}"/>
              </a:ext>
            </a:extLst>
          </p:cNvPr>
          <p:cNvSpPr/>
          <p:nvPr/>
        </p:nvSpPr>
        <p:spPr>
          <a:xfrm>
            <a:off x="6534468" y="4702816"/>
            <a:ext cx="4876800" cy="1503680"/>
          </a:xfrm>
          <a:prstGeom prst="horizontalScroll">
            <a:avLst/>
          </a:prstGeom>
          <a:solidFill>
            <a:srgbClr val="6F6BB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6000" dirty="0">
                <a:latin typeface="GeoSlab703 Md BT" panose="02060603020205020403" pitchFamily="18" charset="0"/>
              </a:rPr>
              <a:t>FISICA</a:t>
            </a:r>
            <a:endParaRPr lang="en-GB" dirty="0">
              <a:latin typeface="GeoSlab703 Md BT" panose="020606030202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54536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26ACF86A-9BCC-407B-9A49-3E7517335E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520488" cy="8640366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9AAA860B-4EEF-4A56-A3D6-E88C9E3374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6413" y="6875561"/>
            <a:ext cx="1084855" cy="933981"/>
          </a:xfrm>
          <a:prstGeom prst="rect">
            <a:avLst/>
          </a:prstGeom>
        </p:spPr>
      </p:pic>
      <p:pic>
        <p:nvPicPr>
          <p:cNvPr id="7" name="Elemento grafico 6">
            <a:extLst>
              <a:ext uri="{FF2B5EF4-FFF2-40B4-BE49-F238E27FC236}">
                <a16:creationId xmlns:a16="http://schemas.microsoft.com/office/drawing/2014/main" id="{111C0800-4A3C-441D-B9DC-688F1F4D01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2480" y="6900156"/>
            <a:ext cx="1077670" cy="933981"/>
          </a:xfrm>
          <a:prstGeom prst="rect">
            <a:avLst/>
          </a:prstGeom>
        </p:spPr>
      </p:pic>
      <p:sp>
        <p:nvSpPr>
          <p:cNvPr id="10" name="Scorrimento orizzontale 9">
            <a:extLst>
              <a:ext uri="{FF2B5EF4-FFF2-40B4-BE49-F238E27FC236}">
                <a16:creationId xmlns:a16="http://schemas.microsoft.com/office/drawing/2014/main" id="{73C56796-B643-4A33-AFCB-CC06EA8FB23A}"/>
              </a:ext>
            </a:extLst>
          </p:cNvPr>
          <p:cNvSpPr/>
          <p:nvPr/>
        </p:nvSpPr>
        <p:spPr>
          <a:xfrm rot="2003280">
            <a:off x="6632373" y="1217784"/>
            <a:ext cx="4876800" cy="1503680"/>
          </a:xfrm>
          <a:prstGeom prst="horizontalScroll">
            <a:avLst/>
          </a:prstGeom>
          <a:solidFill>
            <a:srgbClr val="6F6BB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6000" dirty="0">
                <a:latin typeface="GeoSlab703 Md BT" panose="02060603020205020403" pitchFamily="18" charset="0"/>
              </a:rPr>
              <a:t>BIOLOGIA</a:t>
            </a:r>
            <a:endParaRPr lang="en-GB" dirty="0">
              <a:latin typeface="GeoSlab703 Md BT" panose="020606030202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45880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>
            <a:extLst>
              <a:ext uri="{FF2B5EF4-FFF2-40B4-BE49-F238E27FC236}">
                <a16:creationId xmlns:a16="http://schemas.microsoft.com/office/drawing/2014/main" id="{D644D1E2-5298-4504-A8A4-50929F64B6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0" r="2242" b="-263"/>
          <a:stretch/>
        </p:blipFill>
        <p:spPr>
          <a:xfrm>
            <a:off x="-1" y="-20770"/>
            <a:ext cx="11520489" cy="8004492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9AAA860B-4EEF-4A56-A3D6-E88C9E3374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6413" y="6875561"/>
            <a:ext cx="1084855" cy="933981"/>
          </a:xfrm>
          <a:prstGeom prst="rect">
            <a:avLst/>
          </a:prstGeom>
        </p:spPr>
      </p:pic>
      <p:pic>
        <p:nvPicPr>
          <p:cNvPr id="7" name="Elemento grafico 6">
            <a:extLst>
              <a:ext uri="{FF2B5EF4-FFF2-40B4-BE49-F238E27FC236}">
                <a16:creationId xmlns:a16="http://schemas.microsoft.com/office/drawing/2014/main" id="{111C0800-4A3C-441D-B9DC-688F1F4D01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2480" y="6900156"/>
            <a:ext cx="1077670" cy="933981"/>
          </a:xfrm>
          <a:prstGeom prst="rect">
            <a:avLst/>
          </a:prstGeom>
        </p:spPr>
      </p:pic>
      <p:sp>
        <p:nvSpPr>
          <p:cNvPr id="10" name="Scorrimento orizzontale 9">
            <a:extLst>
              <a:ext uri="{FF2B5EF4-FFF2-40B4-BE49-F238E27FC236}">
                <a16:creationId xmlns:a16="http://schemas.microsoft.com/office/drawing/2014/main" id="{73C56796-B643-4A33-AFCB-CC06EA8FB23A}"/>
              </a:ext>
            </a:extLst>
          </p:cNvPr>
          <p:cNvSpPr/>
          <p:nvPr/>
        </p:nvSpPr>
        <p:spPr>
          <a:xfrm>
            <a:off x="6511608" y="4590904"/>
            <a:ext cx="4876800" cy="1503680"/>
          </a:xfrm>
          <a:prstGeom prst="horizontalScroll">
            <a:avLst/>
          </a:prstGeom>
          <a:solidFill>
            <a:srgbClr val="6F6BB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6000" dirty="0">
                <a:latin typeface="GeoSlab703 Md BT" panose="02060603020205020403" pitchFamily="18" charset="0"/>
              </a:rPr>
              <a:t>MEDICINA</a:t>
            </a:r>
            <a:endParaRPr lang="en-GB" dirty="0">
              <a:latin typeface="GeoSlab703 Md BT" panose="020606030202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22534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EF4E801C-AFC4-4D0B-8025-984972DAE14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7"/>
          <a:stretch/>
        </p:blipFill>
        <p:spPr>
          <a:xfrm>
            <a:off x="0" y="0"/>
            <a:ext cx="11520488" cy="7920038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9AAA860B-4EEF-4A56-A3D6-E88C9E3374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6413" y="6875561"/>
            <a:ext cx="1084855" cy="933981"/>
          </a:xfrm>
          <a:prstGeom prst="rect">
            <a:avLst/>
          </a:prstGeom>
        </p:spPr>
      </p:pic>
      <p:pic>
        <p:nvPicPr>
          <p:cNvPr id="7" name="Elemento grafico 6">
            <a:extLst>
              <a:ext uri="{FF2B5EF4-FFF2-40B4-BE49-F238E27FC236}">
                <a16:creationId xmlns:a16="http://schemas.microsoft.com/office/drawing/2014/main" id="{111C0800-4A3C-441D-B9DC-688F1F4D01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2480" y="6900156"/>
            <a:ext cx="1077670" cy="933981"/>
          </a:xfrm>
          <a:prstGeom prst="rect">
            <a:avLst/>
          </a:prstGeom>
        </p:spPr>
      </p:pic>
      <p:sp>
        <p:nvSpPr>
          <p:cNvPr id="10" name="Scorrimento orizzontale 9">
            <a:extLst>
              <a:ext uri="{FF2B5EF4-FFF2-40B4-BE49-F238E27FC236}">
                <a16:creationId xmlns:a16="http://schemas.microsoft.com/office/drawing/2014/main" id="{73C56796-B643-4A33-AFCB-CC06EA8FB23A}"/>
              </a:ext>
            </a:extLst>
          </p:cNvPr>
          <p:cNvSpPr/>
          <p:nvPr/>
        </p:nvSpPr>
        <p:spPr>
          <a:xfrm>
            <a:off x="122480" y="5010396"/>
            <a:ext cx="5120481" cy="1503680"/>
          </a:xfrm>
          <a:prstGeom prst="horizontalScroll">
            <a:avLst/>
          </a:prstGeom>
          <a:solidFill>
            <a:srgbClr val="6F6BB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6000" dirty="0">
                <a:latin typeface="GeoSlab703 Md BT" panose="02060603020205020403" pitchFamily="18" charset="0"/>
              </a:rPr>
              <a:t>NUTRIZIONE</a:t>
            </a:r>
            <a:endParaRPr lang="en-GB" dirty="0">
              <a:latin typeface="GeoSlab703 Md BT" panose="020606030202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05582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63E050CF-9737-4A21-BE77-2194939986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88"/>
          <a:stretch/>
        </p:blipFill>
        <p:spPr>
          <a:xfrm>
            <a:off x="-1" y="0"/>
            <a:ext cx="11520489" cy="7920038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9AAA860B-4EEF-4A56-A3D6-E88C9E3374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6413" y="6875561"/>
            <a:ext cx="1084855" cy="933981"/>
          </a:xfrm>
          <a:prstGeom prst="rect">
            <a:avLst/>
          </a:prstGeom>
        </p:spPr>
      </p:pic>
      <p:pic>
        <p:nvPicPr>
          <p:cNvPr id="7" name="Elemento grafico 6">
            <a:extLst>
              <a:ext uri="{FF2B5EF4-FFF2-40B4-BE49-F238E27FC236}">
                <a16:creationId xmlns:a16="http://schemas.microsoft.com/office/drawing/2014/main" id="{111C0800-4A3C-441D-B9DC-688F1F4D01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2480" y="6900156"/>
            <a:ext cx="1077670" cy="933981"/>
          </a:xfrm>
          <a:prstGeom prst="rect">
            <a:avLst/>
          </a:prstGeom>
        </p:spPr>
      </p:pic>
      <p:sp>
        <p:nvSpPr>
          <p:cNvPr id="10" name="Scorrimento orizzontale 9">
            <a:extLst>
              <a:ext uri="{FF2B5EF4-FFF2-40B4-BE49-F238E27FC236}">
                <a16:creationId xmlns:a16="http://schemas.microsoft.com/office/drawing/2014/main" id="{73C56796-B643-4A33-AFCB-CC06EA8FB23A}"/>
              </a:ext>
            </a:extLst>
          </p:cNvPr>
          <p:cNvSpPr/>
          <p:nvPr/>
        </p:nvSpPr>
        <p:spPr>
          <a:xfrm>
            <a:off x="4886960" y="275836"/>
            <a:ext cx="5557921" cy="1503680"/>
          </a:xfrm>
          <a:prstGeom prst="horizontalScroll">
            <a:avLst/>
          </a:prstGeom>
          <a:solidFill>
            <a:srgbClr val="6F6BB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6000" dirty="0">
                <a:latin typeface="GeoSlab703 Md BT" panose="02060603020205020403" pitchFamily="18" charset="0"/>
              </a:rPr>
              <a:t>TECNOLOGIA</a:t>
            </a:r>
            <a:endParaRPr lang="en-GB" dirty="0">
              <a:latin typeface="GeoSlab703 Md BT" panose="020606030202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286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055BD608-B0BD-4988-A61A-63E1EB73ECC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7"/>
          <a:stretch/>
        </p:blipFill>
        <p:spPr>
          <a:xfrm>
            <a:off x="0" y="0"/>
            <a:ext cx="11520488" cy="7920038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9AAA860B-4EEF-4A56-A3D6-E88C9E3374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6413" y="6875561"/>
            <a:ext cx="1084855" cy="933981"/>
          </a:xfrm>
          <a:prstGeom prst="rect">
            <a:avLst/>
          </a:prstGeom>
        </p:spPr>
      </p:pic>
      <p:pic>
        <p:nvPicPr>
          <p:cNvPr id="7" name="Elemento grafico 6">
            <a:extLst>
              <a:ext uri="{FF2B5EF4-FFF2-40B4-BE49-F238E27FC236}">
                <a16:creationId xmlns:a16="http://schemas.microsoft.com/office/drawing/2014/main" id="{111C0800-4A3C-441D-B9DC-688F1F4D01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2480" y="6900156"/>
            <a:ext cx="1077670" cy="933981"/>
          </a:xfrm>
          <a:prstGeom prst="rect">
            <a:avLst/>
          </a:prstGeom>
        </p:spPr>
      </p:pic>
      <p:sp>
        <p:nvSpPr>
          <p:cNvPr id="10" name="Scorrimento orizzontale 9">
            <a:extLst>
              <a:ext uri="{FF2B5EF4-FFF2-40B4-BE49-F238E27FC236}">
                <a16:creationId xmlns:a16="http://schemas.microsoft.com/office/drawing/2014/main" id="{73C56796-B643-4A33-AFCB-CC06EA8FB23A}"/>
              </a:ext>
            </a:extLst>
          </p:cNvPr>
          <p:cNvSpPr/>
          <p:nvPr/>
        </p:nvSpPr>
        <p:spPr>
          <a:xfrm>
            <a:off x="250645" y="1408742"/>
            <a:ext cx="4211997" cy="1503680"/>
          </a:xfrm>
          <a:prstGeom prst="horizontalScroll">
            <a:avLst/>
          </a:prstGeom>
          <a:solidFill>
            <a:srgbClr val="6F6BB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6000" dirty="0">
                <a:latin typeface="GeoSlab703 Md BT" panose="02060603020205020403" pitchFamily="18" charset="0"/>
              </a:rPr>
              <a:t>CHIMICA</a:t>
            </a:r>
            <a:endParaRPr lang="en-GB" dirty="0">
              <a:latin typeface="GeoSlab703 Md BT" panose="020606030202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138480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Tema di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i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i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2863</TotalTime>
  <Words>37</Words>
  <Application>Microsoft Office PowerPoint</Application>
  <PresentationFormat>Personalizzato</PresentationFormat>
  <Paragraphs>16</Paragraphs>
  <Slides>8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GeoSlab703 Md BT</vt:lpstr>
      <vt:lpstr>Tema di Office</vt:lpstr>
      <vt:lpstr>REGOLAMENTO BdC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abcdefghijklmnopqrstuvwxyz</dc:title>
  <dc:creator>Federico Andrea Sabattoli</dc:creator>
  <cp:lastModifiedBy>Federico Andrea Sabattoli</cp:lastModifiedBy>
  <cp:revision>127</cp:revision>
  <dcterms:created xsi:type="dcterms:W3CDTF">2017-09-03T20:44:46Z</dcterms:created>
  <dcterms:modified xsi:type="dcterms:W3CDTF">2018-09-24T00:11:30Z</dcterms:modified>
</cp:coreProperties>
</file>